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48" r:id="rId2"/>
    <p:sldId id="549" r:id="rId3"/>
    <p:sldId id="550" r:id="rId4"/>
    <p:sldId id="551" r:id="rId5"/>
    <p:sldId id="552" r:id="rId6"/>
    <p:sldId id="553" r:id="rId7"/>
    <p:sldId id="555" r:id="rId8"/>
    <p:sldId id="554" r:id="rId9"/>
    <p:sldId id="557" r:id="rId10"/>
    <p:sldId id="558" r:id="rId11"/>
    <p:sldId id="559" r:id="rId12"/>
    <p:sldId id="563" r:id="rId13"/>
    <p:sldId id="564" r:id="rId14"/>
    <p:sldId id="568" r:id="rId15"/>
    <p:sldId id="4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51"/>
            <p14:sldId id="552"/>
            <p14:sldId id="553"/>
            <p14:sldId id="555"/>
            <p14:sldId id="554"/>
            <p14:sldId id="557"/>
            <p14:sldId id="558"/>
            <p14:sldId id="559"/>
            <p14:sldId id="563"/>
            <p14:sldId id="564"/>
            <p14:sldId id="56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8024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497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7.png"/><Relationship Id="rId5" Type="http://schemas.microsoft.com/office/2007/relationships/media" Target="../media/media14.mp3"/><Relationship Id="rId10" Type="http://schemas.openxmlformats.org/officeDocument/2006/relationships/image" Target="../media/image26.png"/><Relationship Id="rId4" Type="http://schemas.openxmlformats.org/officeDocument/2006/relationships/video" Target="../media/media13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6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359188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24445CD-4607-4344-A558-90B735B0E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A7208FE-43E8-4CE5-9B55-B34E21CC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16652" y="352540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0800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18333</TotalTime>
  <Words>1813</Words>
  <Application>Microsoft Office PowerPoint</Application>
  <PresentationFormat>Szélesvásznú</PresentationFormat>
  <Paragraphs>196</Paragraphs>
  <Slides>15</Slides>
  <Notes>14</Notes>
  <HiddenSlides>0</HiddenSlides>
  <MMClips>15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985</cp:revision>
  <dcterms:created xsi:type="dcterms:W3CDTF">2019-06-15T13:08:53Z</dcterms:created>
  <dcterms:modified xsi:type="dcterms:W3CDTF">2021-11-01T06:31:55Z</dcterms:modified>
</cp:coreProperties>
</file>